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9C46-F4B5-E91D-945E-5B417F7A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FC81-D860-87B2-0983-D3286E42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5797-E45E-A5C5-A48E-A766634B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0D5B-D916-15CF-4859-0C208E1B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B1E3-EC60-E51F-4117-C20919D8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8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B142-4AE6-A524-3E3A-3CDCA562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3E6F-5673-78F8-A125-EFF01A5F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A1B9-FB6A-52BF-2A89-351AD0C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D55C-3CCB-0E98-DD30-3CAC1318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EC1DF-2D96-9545-CEA0-8C90D71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89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F8CF3-5676-C82C-6AA1-B6656204D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AC1B-D799-5DCB-0EB2-FFA85A2D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DBBB-4661-3E77-7B86-DB70858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343F-06F5-04AE-15A5-C153C0D5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1ABA-06C0-2B1B-658B-D7B2CB1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6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8893-A8DD-4599-3F46-495DFC8E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FECD-4B86-F157-FEAF-7070F5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7C90-BA27-9B79-30F8-BCC19DB5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5F8E-6B5B-E155-618F-4C41437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A170-7383-F58F-A668-FEA6ED3D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36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71F1-03EF-5513-BD33-933FBAE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FA5-CB9A-D11B-EC9D-81244AA7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FF9F-54B6-C92A-7A27-E3F23EDC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C782-A0A8-2FF0-10E4-478F33E4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9517-AD56-FE69-02C9-611DD63F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6396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BEA0-7C71-E6A4-E2D5-3FEB6969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895A-7159-0E4D-277E-3769E8259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067-42BF-DBE2-E2FE-F0BCBE79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1C510-67C2-A548-78B6-509E7BB3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50D7-8729-0613-F8DA-0A0E7320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6B10-5513-2454-B6B6-3226700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35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E5A2-7051-561A-A30E-76DF07AC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773D-F35D-2677-CD8A-D7ACE88C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ACC7B-4DF0-C9C9-304F-6A7C046E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F271E-1984-A325-8BCD-4764BE45C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37DD-0B6A-45D1-7305-0AA9DEFA8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4CC96-21DE-3848-520C-A3C3047F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6D44-8A83-A03C-6F07-2B2B37AB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0F1A-535E-3A45-BABC-6268B15D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14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B84-76C5-06A3-98D1-7B93EA0D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00792-DE20-2170-604E-E67A4F6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3D316-CED1-A1F4-A564-BE196B75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EC418-1DCF-69A0-EC4C-CBFC21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874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F4393-99CF-C4C2-878F-113A647B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1BBF-2496-F70C-E593-0ABF2AA5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E2E5-123B-1175-ECC0-9EF1D189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796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61F-06DC-7C1B-D684-ADEF32F2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9775-F91E-501D-644D-F4AFCCDD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E141-958D-1D27-70B8-8356679F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63D6C-3676-2A81-109B-0EE85A6E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E4A4-01FB-8363-65B4-F9B262BF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36D55-BC44-584E-1DE7-2F57C508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31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B031-3065-87A4-6E05-5919AA4F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0D3D1-4223-E8A7-F02A-C2C679C46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B9E8-09C5-EC1E-ADEF-3619B5A9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95EC-D8A2-C61F-5623-205F78C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B80B-DCA9-E2AF-064A-531776DD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DCF3-76DB-BFA5-D063-C3A23250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506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29C98-0C75-FFB2-52C5-704F928C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B0C73-C248-173A-2CD3-65DDA319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3A9-B13B-8AB1-75FE-F57BBB4F2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77F30-C913-4951-B471-158681376DA3}" type="datetimeFigureOut">
              <a:rPr lang="en-FI" smtClean="0"/>
              <a:t>07/03/2024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56EF-F833-E35F-CE74-6A1A3F98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533-0FCD-8EB8-3393-EA3C0535A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E87656-7AE8-42BE-8C34-57FE299FAEE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1EB-EDAF-0555-9AD7-1E525F44D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93819-13F3-75A0-3A0A-4C5543B6E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0D806-36AC-99B0-E54B-0AA8C335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0495"/>
            <a:ext cx="10755226" cy="6697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C63E-A23C-2EFD-9490-73EB33E4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0495"/>
            <a:ext cx="10755226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5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35CE-1F49-E3F4-3E8B-EC8165BD3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0A27B-2CB6-FEEE-8A6B-3DE4CC6A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94784"/>
            <a:ext cx="10698068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00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44E4-7754-A80C-DB00-297BA414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2BB4E-EAA5-DF71-69F9-1EE11CD7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118600"/>
            <a:ext cx="10679015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15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11FBB-DB24-D738-99FB-D94C8563C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EE192-4A0A-592D-EE7B-5BB8FF26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94784"/>
            <a:ext cx="10688542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2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D9D5D-9D1D-88AE-300C-DB55C4813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D646DA-2A24-FF49-64B1-0B8D0326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99548"/>
            <a:ext cx="10688542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6D829-0685-AF30-175F-A69D6D800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AB518E-8319-C146-617C-060A8F7D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32890"/>
            <a:ext cx="10698068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27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364A3-13E4-DAE4-E503-1E6AB10E5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AF81A-2873-184A-5C0D-D074D64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99548"/>
            <a:ext cx="10707594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6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D7879-5031-29A1-9E43-A40150A1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36BB5E-C225-1F04-5036-88E3D4D28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109074"/>
            <a:ext cx="10679015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0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C91C3-EB03-F91E-1F27-D06BC4D3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DB135-9051-1DB0-AA13-920BF98B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13837"/>
            <a:ext cx="10669489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7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9DCE5-E396-9522-3111-1677895FD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539AF-189B-D738-3200-78BEA53B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94784"/>
            <a:ext cx="10707594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31A7F-7F3E-D3F4-0E00-22B7DC12F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49212-6D7F-0985-481F-57911FB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99548"/>
            <a:ext cx="10688542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8BD04-B3AB-3B01-7AC0-617464B0D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2"/>
          <a:stretch/>
        </p:blipFill>
        <p:spPr>
          <a:xfrm>
            <a:off x="727914" y="94784"/>
            <a:ext cx="10653260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39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ED16-99F8-CC16-CFF6-C3E601BE1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9813D6-A227-B76D-BFAD-89C6558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99548"/>
            <a:ext cx="10698068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7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34B31-4A99-1E93-2236-DFD7E646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B474D-7FEC-5C9C-3142-B6D78DA0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99548"/>
            <a:ext cx="10707594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6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F6CF7-6240-1BAA-4368-E716AF52B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6D04A-588C-1AFA-7C52-FA1B54E9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90021"/>
            <a:ext cx="10669489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0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A96A-C46D-588D-5E65-64430F05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B1DF3-AE5E-F6E0-BDEC-50DF18334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113837"/>
            <a:ext cx="10688542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61958-7A5F-7CDA-31E4-BF776DA6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91F8D-44C4-87EC-F5B0-169BE4878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" r="1229"/>
          <a:stretch/>
        </p:blipFill>
        <p:spPr>
          <a:xfrm>
            <a:off x="723150" y="133165"/>
            <a:ext cx="10613634" cy="66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19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10233-3270-A806-FA83-0BCD7F4AE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1AB2F-3781-5338-7F43-EB5AE50D7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816"/>
          <a:stretch/>
        </p:blipFill>
        <p:spPr>
          <a:xfrm>
            <a:off x="723150" y="80495"/>
            <a:ext cx="10658023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4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24F7-38D1-6B82-FFD1-4A5E7D5E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D4F73-559B-D981-10DB-D0AE55D98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" r="529"/>
          <a:stretch/>
        </p:blipFill>
        <p:spPr>
          <a:xfrm>
            <a:off x="718387" y="142043"/>
            <a:ext cx="10698296" cy="66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7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3382A-6477-1B42-58B9-0CDB7344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AE2F2-6DDF-17AD-4175-CB9A0B0B6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"/>
          <a:stretch/>
        </p:blipFill>
        <p:spPr>
          <a:xfrm>
            <a:off x="718387" y="80495"/>
            <a:ext cx="10671663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2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4A40E-3649-2C49-0E09-105CA785B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E8BEB-B129-A6C3-CAA4-536D65A5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99548"/>
            <a:ext cx="10707594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DB0F-396C-7E34-C403-B0B3A346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C9D17-187D-0847-BC65-172B3386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99548"/>
            <a:ext cx="10707594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1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7F8A8-9D35-38C6-250F-B5D45A0A2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3A077-ED6B-3504-C8ED-C43BF6D21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04311"/>
            <a:ext cx="10698068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2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1</cp:revision>
  <dcterms:created xsi:type="dcterms:W3CDTF">2024-03-07T19:33:54Z</dcterms:created>
  <dcterms:modified xsi:type="dcterms:W3CDTF">2024-03-07T19:44:15Z</dcterms:modified>
</cp:coreProperties>
</file>